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FS" initials="CFS" lastIdx="0" clrIdx="0">
    <p:extLst>
      <p:ext uri="{19B8F6BF-5375-455C-9EA6-DF929625EA0E}">
        <p15:presenceInfo xmlns:p15="http://schemas.microsoft.com/office/powerpoint/2012/main" userId="" providerId="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94704"/>
  </p:normalViewPr>
  <p:slideViewPr>
    <p:cSldViewPr snapToGrid="0" snapToObjects="1" showGuides="1">
      <p:cViewPr varScale="1">
        <p:scale>
          <a:sx n="85" d="100"/>
          <a:sy n="85" d="100"/>
        </p:scale>
        <p:origin x="536" y="1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C4D-B2BC-D841-9043-7AC6ED534B8C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0BDE-BE0A-FA43-8D26-114060B8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C4D-B2BC-D841-9043-7AC6ED534B8C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0BDE-BE0A-FA43-8D26-114060B8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C4D-B2BC-D841-9043-7AC6ED534B8C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0BDE-BE0A-FA43-8D26-114060B8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C4D-B2BC-D841-9043-7AC6ED534B8C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0BDE-BE0A-FA43-8D26-114060B8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C4D-B2BC-D841-9043-7AC6ED534B8C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0BDE-BE0A-FA43-8D26-114060B8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C4D-B2BC-D841-9043-7AC6ED534B8C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0BDE-BE0A-FA43-8D26-114060B8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C4D-B2BC-D841-9043-7AC6ED534B8C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0BDE-BE0A-FA43-8D26-114060B8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C4D-B2BC-D841-9043-7AC6ED534B8C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0BDE-BE0A-FA43-8D26-114060B8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C4D-B2BC-D841-9043-7AC6ED534B8C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0BDE-BE0A-FA43-8D26-114060B8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C4D-B2BC-D841-9043-7AC6ED534B8C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0BDE-BE0A-FA43-8D26-114060B8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CC4D-B2BC-D841-9043-7AC6ED534B8C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0BDE-BE0A-FA43-8D26-114060B8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FCC4D-B2BC-D841-9043-7AC6ED534B8C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0BDE-BE0A-FA43-8D26-114060B8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9" y="165757"/>
            <a:ext cx="9383842" cy="649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11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CFS</dc:creator>
  <cp:lastModifiedBy>CFS</cp:lastModifiedBy>
  <cp:revision>1</cp:revision>
  <dcterms:created xsi:type="dcterms:W3CDTF">2019-11-10T11:24:49Z</dcterms:created>
  <dcterms:modified xsi:type="dcterms:W3CDTF">2019-11-10T11:29:56Z</dcterms:modified>
</cp:coreProperties>
</file>